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6311"/>
    <p:restoredTop sz="94704"/>
  </p:normalViewPr>
  <p:slideViewPr>
    <p:cSldViewPr snapToGrid="0" snapToObjects="1">
      <p:cViewPr varScale="1">
        <p:scale>
          <a:sx n="71" d="100"/>
          <a:sy n="71" d="100"/>
        </p:scale>
        <p:origin x="1860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71A1-4CBD-434E-A168-6B5F4F9BAA7E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B300-FF74-B947-949E-311157B0E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71A1-4CBD-434E-A168-6B5F4F9BAA7E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B300-FF74-B947-949E-311157B0E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71A1-4CBD-434E-A168-6B5F4F9BAA7E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B300-FF74-B947-949E-311157B0E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71A1-4CBD-434E-A168-6B5F4F9BAA7E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B300-FF74-B947-949E-311157B0E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71A1-4CBD-434E-A168-6B5F4F9BAA7E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B300-FF74-B947-949E-311157B0E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71A1-4CBD-434E-A168-6B5F4F9BAA7E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B300-FF74-B947-949E-311157B0E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71A1-4CBD-434E-A168-6B5F4F9BAA7E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B300-FF74-B947-949E-311157B0E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71A1-4CBD-434E-A168-6B5F4F9BAA7E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B300-FF74-B947-949E-311157B0E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71A1-4CBD-434E-A168-6B5F4F9BAA7E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B300-FF74-B947-949E-311157B0E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71A1-4CBD-434E-A168-6B5F4F9BAA7E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B300-FF74-B947-949E-311157B0E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71A1-4CBD-434E-A168-6B5F4F9BAA7E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B300-FF74-B947-949E-311157B0E6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A71A1-4CBD-434E-A168-6B5F4F9BAA7E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AB300-FF74-B947-949E-311157B0E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ontent Placeholder 19"/>
          <p:cNvPicPr>
            <a:picLocks noGrp="1"/>
          </p:cNvPicPr>
          <p:nvPr>
            <p:ph sz="half" idx="2"/>
          </p:nvPr>
        </p:nvPicPr>
        <p:blipFill rotWithShape="1">
          <a:blip r:embed="rId2"/>
          <a:srcRect r="33357" b="48608"/>
          <a:stretch/>
        </p:blipFill>
        <p:spPr>
          <a:xfrm>
            <a:off x="1751648" y="6368781"/>
            <a:ext cx="5486400" cy="2286000"/>
          </a:xfrm>
          <a:prstGeom prst="rect">
            <a:avLst/>
          </a:prstGeom>
        </p:spPr>
      </p:pic>
      <p:pic>
        <p:nvPicPr>
          <p:cNvPr id="19" name="Content Placeholder 18"/>
          <p:cNvPicPr>
            <a:picLocks noGrp="1"/>
          </p:cNvPicPr>
          <p:nvPr>
            <p:ph sz="half" idx="1"/>
          </p:nvPr>
        </p:nvPicPr>
        <p:blipFill rotWithShape="1">
          <a:blip r:embed="rId3"/>
          <a:srcRect r="36514" b="55002"/>
          <a:stretch/>
        </p:blipFill>
        <p:spPr>
          <a:xfrm>
            <a:off x="1751648" y="2701283"/>
            <a:ext cx="5486400" cy="2286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4353" y="318981"/>
            <a:ext cx="6703695" cy="150593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b="1" dirty="0" smtClean="0"/>
              <a:t>Ever </a:t>
            </a:r>
            <a:r>
              <a:rPr lang="en-US" b="1" dirty="0"/>
              <a:t>Wondered How to Quickly Find which Medications and Vaccinations We Have at the DOC</a:t>
            </a:r>
            <a:r>
              <a:rPr lang="en-US" b="1" dirty="0" smtClean="0"/>
              <a:t>?</a:t>
            </a:r>
            <a:br>
              <a:rPr lang="en-US" b="1" dirty="0" smtClean="0"/>
            </a:br>
            <a:r>
              <a:rPr lang="en-US" sz="2000" dirty="0" smtClean="0"/>
              <a:t>There </a:t>
            </a:r>
            <a:r>
              <a:rPr lang="en-US" sz="2000" dirty="0"/>
              <a:t>are two lists: one is outpatient (for vaccines) and one is inpatient (for all medications to be given at bedside out of our cabinet/fridge</a:t>
            </a:r>
            <a:r>
              <a:rPr lang="en-US" sz="2000" dirty="0" smtClean="0"/>
              <a:t>)</a:t>
            </a:r>
            <a:r>
              <a:rPr lang="en-US" sz="2000" dirty="0"/>
              <a:t> 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19962" y="5017284"/>
            <a:ext cx="54864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effectLst/>
                <a:latin typeface="Calibri" charset="0"/>
                <a:ea typeface="Calibri" charset="0"/>
                <a:cs typeface="Times New Roman" charset="0"/>
              </a:rPr>
              <a:t>For </a:t>
            </a:r>
            <a:r>
              <a:rPr lang="en-US" sz="1600" u="sng" dirty="0" err="1" smtClean="0">
                <a:effectLst/>
                <a:latin typeface="Calibri" charset="0"/>
                <a:ea typeface="Calibri" charset="0"/>
                <a:cs typeface="Times New Roman" charset="0"/>
              </a:rPr>
              <a:t>floorstock</a:t>
            </a:r>
            <a:r>
              <a:rPr lang="en-US" sz="1600" u="sng" dirty="0" smtClean="0">
                <a:effectLst/>
                <a:latin typeface="Calibri" charset="0"/>
                <a:ea typeface="Calibri" charset="0"/>
                <a:cs typeface="Times New Roman" charset="0"/>
              </a:rPr>
              <a:t> meds</a:t>
            </a:r>
            <a:r>
              <a:rPr lang="en-US" sz="1600" dirty="0" smtClean="0">
                <a:effectLst/>
                <a:latin typeface="Calibri" charset="0"/>
                <a:ea typeface="Calibri" charset="0"/>
                <a:cs typeface="Times New Roman" charset="0"/>
              </a:rPr>
              <a:t>, please make sure that you select the bed icon. You will then see the “DOC </a:t>
            </a:r>
            <a:r>
              <a:rPr lang="en-US" sz="1600" dirty="0" err="1" smtClean="0">
                <a:effectLst/>
                <a:latin typeface="Calibri" charset="0"/>
                <a:ea typeface="Calibri" charset="0"/>
                <a:cs typeface="Times New Roman" charset="0"/>
              </a:rPr>
              <a:t>Floorstock</a:t>
            </a:r>
            <a:r>
              <a:rPr lang="en-US" sz="1600" dirty="0" smtClean="0">
                <a:effectLst/>
                <a:latin typeface="Calibri" charset="0"/>
                <a:ea typeface="Calibri" charset="0"/>
                <a:cs typeface="Times New Roman" charset="0"/>
              </a:rPr>
              <a:t> Medications” List</a:t>
            </a:r>
            <a:endParaRPr lang="en-US" sz="16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19962" y="8764429"/>
            <a:ext cx="53920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effectLst/>
                <a:latin typeface="Calibri" charset="0"/>
                <a:ea typeface="Calibri" charset="0"/>
                <a:cs typeface="Times New Roman" charset="0"/>
              </a:rPr>
              <a:t>For </a:t>
            </a:r>
            <a:r>
              <a:rPr lang="en-US" sz="1600" u="sng" dirty="0" smtClean="0">
                <a:effectLst/>
                <a:latin typeface="Calibri" charset="0"/>
                <a:ea typeface="Calibri" charset="0"/>
                <a:cs typeface="Times New Roman" charset="0"/>
              </a:rPr>
              <a:t>vaccinations</a:t>
            </a:r>
            <a:r>
              <a:rPr lang="en-US" sz="1600" dirty="0" smtClean="0">
                <a:effectLst/>
                <a:latin typeface="Calibri" charset="0"/>
                <a:ea typeface="Calibri" charset="0"/>
                <a:cs typeface="Times New Roman" charset="0"/>
              </a:rPr>
              <a:t>, please select the home icon.  You will then see the “DOC </a:t>
            </a:r>
            <a:r>
              <a:rPr lang="en-US" sz="1600" dirty="0" err="1" smtClean="0">
                <a:effectLst/>
                <a:latin typeface="Calibri" charset="0"/>
                <a:ea typeface="Calibri" charset="0"/>
                <a:cs typeface="Times New Roman" charset="0"/>
              </a:rPr>
              <a:t>Floorstock</a:t>
            </a:r>
            <a:r>
              <a:rPr lang="en-US" sz="1600" dirty="0" smtClean="0">
                <a:effectLst/>
                <a:latin typeface="Calibri" charset="0"/>
                <a:ea typeface="Calibri" charset="0"/>
                <a:cs typeface="Times New Roman" charset="0"/>
              </a:rPr>
              <a:t> Medications” List</a:t>
            </a:r>
            <a:endParaRPr lang="en-US" sz="1600" dirty="0"/>
          </a:p>
        </p:txBody>
      </p:sp>
      <p:sp>
        <p:nvSpPr>
          <p:cNvPr id="14" name="Folded Corner 13"/>
          <p:cNvSpPr/>
          <p:nvPr/>
        </p:nvSpPr>
        <p:spPr>
          <a:xfrm>
            <a:off x="254000" y="3338627"/>
            <a:ext cx="1371600" cy="914400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Floorstock</a:t>
            </a:r>
            <a:r>
              <a:rPr lang="en-US" sz="2200" dirty="0" smtClean="0">
                <a:solidFill>
                  <a:schemeClr val="tx1"/>
                </a:solidFill>
              </a:rPr>
              <a:t> Meds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254000" y="7066456"/>
            <a:ext cx="1371600" cy="914400"/>
          </a:xfrm>
          <a:prstGeom prst="foldedCorne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smtClean="0">
                <a:solidFill>
                  <a:schemeClr val="tx1"/>
                </a:solidFill>
              </a:rPr>
              <a:t>Vaccines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11310" y="3048181"/>
            <a:ext cx="640080" cy="228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3134809" y="3960792"/>
            <a:ext cx="561975" cy="228600"/>
          </a:xfrm>
          <a:prstGeom prst="rightArrow">
            <a:avLst/>
          </a:prstGeom>
          <a:solidFill>
            <a:schemeClr val="accent2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436874" y="6634385"/>
            <a:ext cx="640080" cy="228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800000">
            <a:off x="2965781" y="7892249"/>
            <a:ext cx="561975" cy="228600"/>
          </a:xfrm>
          <a:prstGeom prst="rightArrow">
            <a:avLst/>
          </a:prstGeom>
          <a:solidFill>
            <a:srgbClr val="ED7D31"/>
          </a:solidFill>
          <a:ln w="381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53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Ever Wondered How to Quickly Find which Medications and Vaccinations We Have at the DOC? There are two lists: one is outpatient (for vaccines) and one is inpatient (for all medications to be given at bedside out of our cabinet/fridge)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 Wondered How to Quickly Find which Medications and Vaccinations We Have at the DOC? There are two lists: one is outpatient (for vaccines) and one is inpatient (for all medications to be given at bedside out of our cabinet/fridge).</dc:title>
  <dc:creator>Kaitlin Rzasa</dc:creator>
  <cp:lastModifiedBy>Holly Causey</cp:lastModifiedBy>
  <cp:revision>9</cp:revision>
  <cp:lastPrinted>2017-01-27T22:05:29Z</cp:lastPrinted>
  <dcterms:created xsi:type="dcterms:W3CDTF">2017-01-27T13:03:07Z</dcterms:created>
  <dcterms:modified xsi:type="dcterms:W3CDTF">2017-02-09T22:02:28Z</dcterms:modified>
</cp:coreProperties>
</file>